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71" r:id="rId15"/>
    <p:sldId id="269" r:id="rId16"/>
    <p:sldId id="270" r:id="rId17"/>
    <p:sldId id="272" r:id="rId18"/>
    <p:sldId id="274" r:id="rId19"/>
    <p:sldId id="275" r:id="rId20"/>
    <p:sldId id="273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D715"/>
    <a:srgbClr val="2D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9CFEDC2-2F9C-4A3E-9254-18A668070008}" type="datetimeFigureOut">
              <a:rPr lang="es-ES" smtClean="0"/>
              <a:t>14/12/2011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26998D8-D724-47F0-912C-F2175EC707F7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Urban</a:t>
            </a:r>
            <a:r>
              <a:rPr lang="es-ES" dirty="0" smtClean="0"/>
              <a:t> </a:t>
            </a:r>
            <a:r>
              <a:rPr lang="es-ES" dirty="0" err="1" smtClean="0"/>
              <a:t>Race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 err="1" smtClean="0"/>
              <a:t>Class</a:t>
            </a:r>
            <a:r>
              <a:rPr lang="es-ES" dirty="0" smtClean="0"/>
              <a:t> Demo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sz="1900" dirty="0" smtClean="0"/>
              <a:t>David Saltares Márquez</a:t>
            </a:r>
            <a:endParaRPr lang="es-ES" sz="19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9" y="2139933"/>
            <a:ext cx="4241760" cy="2137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793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System</a:t>
            </a:r>
            <a:r>
              <a:rPr lang="es-ES" dirty="0" smtClean="0"/>
              <a:t> and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states</a:t>
            </a:r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Design</a:t>
            </a:r>
            <a:endParaRPr lang="es-ES" dirty="0"/>
          </a:p>
        </p:txBody>
      </p:sp>
      <p:pic>
        <p:nvPicPr>
          <p:cNvPr id="5123" name="Picture 3" descr="G:\My Dropbox\UCA\AGP\urbanrace\presentation\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454" y="2046775"/>
            <a:ext cx="6029890" cy="411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Design</a:t>
            </a:r>
            <a:endParaRPr lang="es-ES" dirty="0"/>
          </a:p>
        </p:txBody>
      </p:sp>
      <p:pic>
        <p:nvPicPr>
          <p:cNvPr id="8194" name="Picture 2" descr="G:\My Dropbox\UCA\AGP\urbanrace\presentation\gamest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6"/>
            <a:ext cx="629602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1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Design</a:t>
            </a:r>
            <a:endParaRPr lang="es-ES" dirty="0"/>
          </a:p>
        </p:txBody>
      </p:sp>
      <p:pic>
        <p:nvPicPr>
          <p:cNvPr id="6146" name="Picture 2" descr="G:\My Dropbox\UCA\AGP\urbanrace\presentation\gameobjec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04937"/>
            <a:ext cx="52673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Collision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Design</a:t>
            </a:r>
            <a:endParaRPr lang="es-ES" dirty="0"/>
          </a:p>
        </p:txBody>
      </p:sp>
      <p:pic>
        <p:nvPicPr>
          <p:cNvPr id="7170" name="Picture 2" descr="G:\My Dropbox\UCA\AGP\urbanrace\presentation\colli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32856"/>
            <a:ext cx="5327422" cy="40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5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Features</a:t>
            </a:r>
            <a:r>
              <a:rPr lang="es-ES" dirty="0" smtClean="0"/>
              <a:t>: car </a:t>
            </a:r>
            <a:r>
              <a:rPr lang="es-ES" dirty="0" err="1" smtClean="0"/>
              <a:t>movement</a:t>
            </a:r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820" y="2348880"/>
            <a:ext cx="149220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 de flecha"/>
          <p:cNvCxnSpPr/>
          <p:nvPr/>
        </p:nvCxnSpPr>
        <p:spPr>
          <a:xfrm flipV="1">
            <a:off x="4644008" y="1772816"/>
            <a:ext cx="0" cy="5760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>
            <a:stCxn id="10242" idx="2"/>
          </p:cNvCxnSpPr>
          <p:nvPr/>
        </p:nvCxnSpPr>
        <p:spPr>
          <a:xfrm>
            <a:off x="4680920" y="4941168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Arco"/>
          <p:cNvSpPr/>
          <p:nvPr/>
        </p:nvSpPr>
        <p:spPr>
          <a:xfrm>
            <a:off x="4788024" y="2060848"/>
            <a:ext cx="720080" cy="792088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CuadroTexto"/>
          <p:cNvSpPr txBox="1"/>
          <p:nvPr/>
        </p:nvSpPr>
        <p:spPr>
          <a:xfrm>
            <a:off x="2583905" y="197954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Acceleration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736305" y="519319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Brake</a:t>
            </a:r>
            <a:r>
              <a:rPr lang="es-ES" dirty="0" smtClean="0"/>
              <a:t>/</a:t>
            </a:r>
            <a:r>
              <a:rPr lang="es-ES" dirty="0" err="1" smtClean="0"/>
              <a:t>friction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724128" y="18761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Angle</a:t>
            </a:r>
            <a:endParaRPr lang="es-ES" dirty="0"/>
          </a:p>
        </p:txBody>
      </p:sp>
      <p:pic>
        <p:nvPicPr>
          <p:cNvPr id="15" name="Picture 2" descr="G:\Camera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719" y="5562528"/>
            <a:ext cx="1158578" cy="115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5427020" y="5877272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Camera (</a:t>
            </a:r>
            <a:r>
              <a:rPr lang="es-ES" dirty="0" err="1" smtClean="0"/>
              <a:t>following</a:t>
            </a:r>
            <a:r>
              <a:rPr lang="es-ES" dirty="0" smtClean="0"/>
              <a:t> car)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60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Features</a:t>
            </a:r>
            <a:r>
              <a:rPr lang="es-ES" dirty="0" smtClean="0"/>
              <a:t>: </a:t>
            </a:r>
            <a:r>
              <a:rPr lang="es-ES" dirty="0" err="1" smtClean="0"/>
              <a:t>Blender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creation</a:t>
            </a:r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1" y="1412776"/>
            <a:ext cx="3606889" cy="1712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 descr="G:\Xml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20" y="1349797"/>
            <a:ext cx="1832699" cy="18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644" y="3888080"/>
            <a:ext cx="2707350" cy="210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019053" y="328597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1. </a:t>
            </a:r>
            <a:r>
              <a:rPr lang="es-ES" dirty="0" err="1" smtClean="0"/>
              <a:t>Blender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</a:t>
            </a:r>
            <a:r>
              <a:rPr lang="es-ES" dirty="0" err="1" smtClean="0"/>
              <a:t>creation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5509497" y="3275692"/>
            <a:ext cx="30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2. XML </a:t>
            </a:r>
            <a:r>
              <a:rPr lang="es-ES" dirty="0" err="1" smtClean="0"/>
              <a:t>exporting</a:t>
            </a:r>
            <a:r>
              <a:rPr lang="es-ES" dirty="0" smtClean="0"/>
              <a:t> script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3077759" y="6093296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3. In-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loading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endParaRPr lang="es-ES" dirty="0"/>
          </a:p>
        </p:txBody>
      </p:sp>
      <p:cxnSp>
        <p:nvCxnSpPr>
          <p:cNvPr id="6" name="5 Conector recto de flecha"/>
          <p:cNvCxnSpPr>
            <a:stCxn id="9218" idx="3"/>
            <a:endCxn id="9219" idx="1"/>
          </p:cNvCxnSpPr>
          <p:nvPr/>
        </p:nvCxnSpPr>
        <p:spPr>
          <a:xfrm flipV="1">
            <a:off x="4264560" y="2266147"/>
            <a:ext cx="1876060" cy="28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angular"/>
          <p:cNvCxnSpPr>
            <a:stCxn id="9219" idx="3"/>
            <a:endCxn id="9220" idx="3"/>
          </p:cNvCxnSpPr>
          <p:nvPr/>
        </p:nvCxnSpPr>
        <p:spPr>
          <a:xfrm flipH="1">
            <a:off x="6032994" y="2266147"/>
            <a:ext cx="1940325" cy="2673565"/>
          </a:xfrm>
          <a:prstGeom prst="bentConnector3">
            <a:avLst>
              <a:gd name="adj1" fmla="val -39665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Features</a:t>
            </a:r>
            <a:r>
              <a:rPr lang="es-ES" dirty="0" smtClean="0"/>
              <a:t>: </a:t>
            </a:r>
            <a:r>
              <a:rPr lang="es-ES" dirty="0" err="1" smtClean="0"/>
              <a:t>Collision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endParaRPr lang="es-ES" dirty="0"/>
          </a:p>
        </p:txBody>
      </p:sp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pPr marL="457200" indent="-457200"/>
            <a:endParaRPr lang="en-US" dirty="0" smtClean="0"/>
          </a:p>
          <a:p>
            <a:pPr marL="457200" indent="-457200"/>
            <a:r>
              <a:rPr lang="en-US" dirty="0" smtClean="0"/>
              <a:t>Each </a:t>
            </a:r>
            <a:r>
              <a:rPr lang="en-US" dirty="0" err="1" smtClean="0"/>
              <a:t>GameObject</a:t>
            </a:r>
            <a:r>
              <a:rPr lang="en-US" dirty="0" smtClean="0"/>
              <a:t> can have a shape</a:t>
            </a:r>
          </a:p>
          <a:p>
            <a:pPr marL="457200" indent="-457200"/>
            <a:r>
              <a:rPr lang="en-US" dirty="0" smtClean="0"/>
              <a:t>Several types of </a:t>
            </a:r>
            <a:r>
              <a:rPr lang="en-US" dirty="0" smtClean="0"/>
              <a:t>shapes</a:t>
            </a:r>
            <a:endParaRPr lang="en-US" dirty="0" smtClean="0"/>
          </a:p>
          <a:p>
            <a:pPr marL="457200" indent="-457200"/>
            <a:r>
              <a:rPr lang="en-US" dirty="0" smtClean="0"/>
              <a:t>Real time </a:t>
            </a:r>
            <a:r>
              <a:rPr lang="en-US" dirty="0" smtClean="0"/>
              <a:t>multiple dispatch </a:t>
            </a:r>
            <a:r>
              <a:rPr lang="en-US" dirty="0" smtClean="0"/>
              <a:t>between </a:t>
            </a:r>
            <a:r>
              <a:rPr lang="en-US" dirty="0" smtClean="0"/>
              <a:t>shape tests</a:t>
            </a:r>
            <a:endParaRPr lang="en-US" dirty="0" smtClean="0"/>
          </a:p>
          <a:p>
            <a:pPr marL="457200" indent="-457200"/>
            <a:r>
              <a:rPr lang="en-US" dirty="0" smtClean="0"/>
              <a:t>Broad and extensive passes</a:t>
            </a:r>
          </a:p>
          <a:p>
            <a:pPr marL="457200" indent="-457200"/>
            <a:r>
              <a:rPr lang="en-US" dirty="0" smtClean="0"/>
              <a:t>Collision callbacks: begin, during, end</a:t>
            </a:r>
          </a:p>
          <a:p>
            <a:pPr marL="457200" indent="-457200"/>
            <a:r>
              <a:rPr lang="en-US" dirty="0" smtClean="0"/>
              <a:t>Normal vector</a:t>
            </a:r>
          </a:p>
        </p:txBody>
      </p:sp>
    </p:spTree>
    <p:extLst>
      <p:ext uri="{BB962C8B-B14F-4D97-AF65-F5344CB8AC3E}">
        <p14:creationId xmlns:p14="http://schemas.microsoft.com/office/powerpoint/2010/main" val="4746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Features</a:t>
            </a:r>
            <a:r>
              <a:rPr lang="es-ES" dirty="0" smtClean="0"/>
              <a:t>: </a:t>
            </a:r>
            <a:r>
              <a:rPr lang="es-ES" dirty="0" err="1" smtClean="0"/>
              <a:t>Collision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32521">
            <a:off x="3296179" y="2951854"/>
            <a:ext cx="1492200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 rot="21215628">
            <a:off x="2483768" y="1916832"/>
            <a:ext cx="432048" cy="3870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6 Conector recto de flecha"/>
          <p:cNvCxnSpPr/>
          <p:nvPr/>
        </p:nvCxnSpPr>
        <p:spPr>
          <a:xfrm rot="21215628">
            <a:off x="2915816" y="3356992"/>
            <a:ext cx="254095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4499992" y="28076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Collision</a:t>
            </a:r>
            <a:r>
              <a:rPr lang="es-ES" dirty="0" smtClean="0"/>
              <a:t> normal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899592" y="2229439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Wall: OBB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280654" y="443711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Car: OBB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2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Features</a:t>
            </a:r>
            <a:r>
              <a:rPr lang="es-ES" dirty="0" smtClean="0"/>
              <a:t>: </a:t>
            </a:r>
            <a:r>
              <a:rPr lang="es-ES" dirty="0" err="1" smtClean="0"/>
              <a:t>checkpoints</a:t>
            </a:r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58821"/>
            <a:ext cx="5807478" cy="266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593724" y="4883157"/>
            <a:ext cx="8093076" cy="1498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player has to collect them in order</a:t>
            </a:r>
          </a:p>
        </p:txBody>
      </p:sp>
    </p:spTree>
    <p:extLst>
      <p:ext uri="{BB962C8B-B14F-4D97-AF65-F5344CB8AC3E}">
        <p14:creationId xmlns:p14="http://schemas.microsoft.com/office/powerpoint/2010/main" val="16547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Features</a:t>
            </a:r>
            <a:r>
              <a:rPr lang="es-ES" dirty="0" smtClean="0"/>
              <a:t>: time </a:t>
            </a:r>
            <a:r>
              <a:rPr lang="es-ES" dirty="0" err="1" smtClean="0"/>
              <a:t>bonuses</a:t>
            </a:r>
            <a:endParaRPr lang="es-ES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593724" y="4883157"/>
            <a:ext cx="8093076" cy="1498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player has to collect them to obtain time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80" y="1772816"/>
            <a:ext cx="5040576" cy="281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Schedule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s-ES" dirty="0" smtClean="0"/>
          </a:p>
          <a:p>
            <a:pPr marL="109728" indent="0">
              <a:buNone/>
            </a:pPr>
            <a:endParaRPr lang="es-ES" dirty="0"/>
          </a:p>
          <a:p>
            <a:pPr marL="109728" indent="0">
              <a:buNone/>
            </a:pPr>
            <a:endParaRPr lang="es-ES" dirty="0" smtClean="0"/>
          </a:p>
          <a:p>
            <a:pPr marL="109728" indent="0">
              <a:buNone/>
            </a:pPr>
            <a:endParaRPr lang="es-ES" dirty="0" smtClean="0"/>
          </a:p>
          <a:p>
            <a:pPr marL="109728" indent="0" algn="ctr">
              <a:buNone/>
            </a:pP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Urban</a:t>
            </a:r>
            <a:r>
              <a:rPr lang="es-ES" dirty="0" smtClean="0"/>
              <a:t> </a:t>
            </a:r>
            <a:r>
              <a:rPr lang="es-ES" dirty="0" err="1" smtClean="0"/>
              <a:t>Race</a:t>
            </a:r>
            <a:r>
              <a:rPr lang="es-ES" dirty="0" smtClean="0"/>
              <a:t> demo </a:t>
            </a:r>
            <a:r>
              <a:rPr lang="es-ES" dirty="0" err="1" smtClean="0"/>
              <a:t>running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9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smtClean="0"/>
              <a:t>Pitch: </a:t>
            </a:r>
            <a:r>
              <a:rPr lang="es-ES" dirty="0" smtClean="0"/>
              <a:t>Time </a:t>
            </a:r>
            <a:r>
              <a:rPr lang="en-US" dirty="0" smtClean="0"/>
              <a:t>attack</a:t>
            </a:r>
            <a:r>
              <a:rPr lang="es-ES" dirty="0" smtClean="0"/>
              <a:t> </a:t>
            </a:r>
            <a:r>
              <a:rPr lang="es-ES" dirty="0" smtClean="0"/>
              <a:t>car </a:t>
            </a:r>
            <a:r>
              <a:rPr lang="en-US" dirty="0" smtClean="0"/>
              <a:t>racing game</a:t>
            </a:r>
          </a:p>
          <a:p>
            <a:endParaRPr lang="en-US" dirty="0" smtClean="0"/>
          </a:p>
          <a:p>
            <a:r>
              <a:rPr lang="en-US" dirty="0" smtClean="0"/>
              <a:t>The player has to finish the track on time</a:t>
            </a:r>
          </a:p>
          <a:p>
            <a:r>
              <a:rPr lang="en-US" dirty="0" smtClean="0"/>
              <a:t>Basic car physics</a:t>
            </a:r>
          </a:p>
          <a:p>
            <a:r>
              <a:rPr lang="en-US" dirty="0" smtClean="0"/>
              <a:t>Short playing sessions</a:t>
            </a:r>
          </a:p>
          <a:p>
            <a:r>
              <a:rPr lang="en-US" dirty="0" smtClean="0"/>
              <a:t>Time bonuses are put across the track</a:t>
            </a:r>
          </a:p>
          <a:p>
            <a:r>
              <a:rPr lang="en-US" dirty="0" smtClean="0"/>
              <a:t>Urban and natural environments</a:t>
            </a:r>
            <a:endParaRPr lang="en-U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Target </a:t>
            </a:r>
            <a:r>
              <a:rPr lang="es-ES" dirty="0" err="1" smtClean="0"/>
              <a:t>platforms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Windows PC</a:t>
            </a:r>
          </a:p>
          <a:p>
            <a:pPr lvl="1"/>
            <a:r>
              <a:rPr lang="es-ES" dirty="0" smtClean="0"/>
              <a:t>Xbox 360</a:t>
            </a:r>
          </a:p>
          <a:p>
            <a:pPr lvl="1"/>
            <a:r>
              <a:rPr lang="es-ES" dirty="0" smtClean="0"/>
              <a:t>Windows </a:t>
            </a:r>
            <a:r>
              <a:rPr lang="es-ES" dirty="0" err="1" smtClean="0"/>
              <a:t>Phone</a:t>
            </a:r>
            <a:r>
              <a:rPr lang="es-ES" dirty="0" smtClean="0"/>
              <a:t> </a:t>
            </a:r>
            <a:r>
              <a:rPr lang="es-ES" i="1" dirty="0" smtClean="0"/>
              <a:t>(</a:t>
            </a:r>
            <a:r>
              <a:rPr lang="es-ES" i="1" dirty="0" err="1" smtClean="0"/>
              <a:t>if</a:t>
            </a:r>
            <a:r>
              <a:rPr lang="es-ES" i="1" dirty="0" smtClean="0"/>
              <a:t> </a:t>
            </a:r>
            <a:r>
              <a:rPr lang="es-ES" i="1" dirty="0" err="1" smtClean="0"/>
              <a:t>on</a:t>
            </a:r>
            <a:r>
              <a:rPr lang="es-ES" i="1" dirty="0" smtClean="0"/>
              <a:t> time)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Description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4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r>
              <a:rPr lang="es-ES" dirty="0" smtClean="0"/>
              <a:t> in Windows PC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Descriptio</a:t>
            </a:r>
            <a:r>
              <a:rPr lang="es-ES" dirty="0" err="1"/>
              <a:t>n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6361942" cy="3045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601261" y="414908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Accelerate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6731345" y="577390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Brake</a:t>
            </a:r>
            <a:endParaRPr lang="es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420999" y="2924944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Menu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704025" y="528153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Steer</a:t>
            </a:r>
            <a:endParaRPr lang="es-ES" dirty="0"/>
          </a:p>
        </p:txBody>
      </p:sp>
      <p:cxnSp>
        <p:nvCxnSpPr>
          <p:cNvPr id="9" name="8 Conector recto de flecha"/>
          <p:cNvCxnSpPr/>
          <p:nvPr/>
        </p:nvCxnSpPr>
        <p:spPr>
          <a:xfrm flipH="1">
            <a:off x="5809756" y="4333746"/>
            <a:ext cx="193059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angular"/>
          <p:cNvCxnSpPr>
            <a:stCxn id="6" idx="1"/>
          </p:cNvCxnSpPr>
          <p:nvPr/>
        </p:nvCxnSpPr>
        <p:spPr>
          <a:xfrm rot="10800000">
            <a:off x="5766047" y="4518412"/>
            <a:ext cx="965299" cy="144016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8" idx="0"/>
          </p:cNvCxnSpPr>
          <p:nvPr/>
        </p:nvCxnSpPr>
        <p:spPr>
          <a:xfrm rot="5400000" flipH="1" flipV="1">
            <a:off x="4882952" y="4713145"/>
            <a:ext cx="763126" cy="37366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angular"/>
          <p:cNvCxnSpPr>
            <a:stCxn id="7" idx="3"/>
          </p:cNvCxnSpPr>
          <p:nvPr/>
        </p:nvCxnSpPr>
        <p:spPr>
          <a:xfrm>
            <a:off x="1218012" y="3109610"/>
            <a:ext cx="545676" cy="184666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angular"/>
          <p:cNvCxnSpPr>
            <a:stCxn id="8" idx="3"/>
          </p:cNvCxnSpPr>
          <p:nvPr/>
        </p:nvCxnSpPr>
        <p:spPr>
          <a:xfrm flipV="1">
            <a:off x="5451345" y="4653136"/>
            <a:ext cx="632823" cy="81306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5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r>
              <a:rPr lang="es-ES" dirty="0" smtClean="0"/>
              <a:t> in Xbox 360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Descriptio</a:t>
            </a:r>
            <a:r>
              <a:rPr lang="es-ES" dirty="0" err="1"/>
              <a:t>n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08" y="2852936"/>
            <a:ext cx="442943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129732" y="229129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Accelerate</a:t>
            </a:r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1907704" y="229129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Brake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6804248" y="375768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Menu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396561" y="357301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Steer</a:t>
            </a:r>
            <a:endParaRPr lang="es-ES" dirty="0"/>
          </a:p>
        </p:txBody>
      </p:sp>
      <p:cxnSp>
        <p:nvCxnSpPr>
          <p:cNvPr id="5" name="4 Conector angular"/>
          <p:cNvCxnSpPr>
            <a:stCxn id="8" idx="3"/>
          </p:cNvCxnSpPr>
          <p:nvPr/>
        </p:nvCxnSpPr>
        <p:spPr>
          <a:xfrm>
            <a:off x="2711129" y="2475964"/>
            <a:ext cx="420711" cy="52098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angular"/>
          <p:cNvCxnSpPr>
            <a:stCxn id="7" idx="1"/>
          </p:cNvCxnSpPr>
          <p:nvPr/>
        </p:nvCxnSpPr>
        <p:spPr>
          <a:xfrm rot="10800000" flipV="1">
            <a:off x="5652120" y="2475964"/>
            <a:ext cx="477612" cy="52098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9" idx="1"/>
          </p:cNvCxnSpPr>
          <p:nvPr/>
        </p:nvCxnSpPr>
        <p:spPr>
          <a:xfrm rot="10800000">
            <a:off x="6129732" y="3573016"/>
            <a:ext cx="674516" cy="369332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angular"/>
          <p:cNvCxnSpPr>
            <a:stCxn id="10" idx="3"/>
          </p:cNvCxnSpPr>
          <p:nvPr/>
        </p:nvCxnSpPr>
        <p:spPr>
          <a:xfrm flipV="1">
            <a:off x="2143881" y="3429000"/>
            <a:ext cx="843943" cy="328682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4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 err="1" smtClean="0"/>
              <a:t>controls</a:t>
            </a:r>
            <a:r>
              <a:rPr lang="es-ES" dirty="0" smtClean="0"/>
              <a:t> in Windows </a:t>
            </a:r>
            <a:r>
              <a:rPr lang="es-ES" dirty="0" err="1" smtClean="0"/>
              <a:t>Phone</a:t>
            </a:r>
            <a:r>
              <a:rPr lang="es-ES" dirty="0" smtClean="0"/>
              <a:t> 7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Descriptio</a:t>
            </a:r>
            <a:r>
              <a:rPr lang="es-ES" dirty="0" err="1"/>
              <a:t>n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58198"/>
            <a:ext cx="5688632" cy="295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3 Elipse"/>
          <p:cNvSpPr/>
          <p:nvPr/>
        </p:nvSpPr>
        <p:spPr>
          <a:xfrm>
            <a:off x="2411760" y="4108766"/>
            <a:ext cx="566041" cy="566041"/>
          </a:xfrm>
          <a:prstGeom prst="ellipse">
            <a:avLst/>
          </a:prstGeom>
          <a:solidFill>
            <a:srgbClr val="2DA2B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Elipse"/>
          <p:cNvSpPr/>
          <p:nvPr/>
        </p:nvSpPr>
        <p:spPr>
          <a:xfrm>
            <a:off x="5508104" y="4108766"/>
            <a:ext cx="566041" cy="566041"/>
          </a:xfrm>
          <a:prstGeom prst="ellipse">
            <a:avLst/>
          </a:prstGeom>
          <a:solidFill>
            <a:srgbClr val="2DA2B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CuadroTexto"/>
          <p:cNvSpPr txBox="1"/>
          <p:nvPr/>
        </p:nvSpPr>
        <p:spPr>
          <a:xfrm>
            <a:off x="7596336" y="486916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Accelerate</a:t>
            </a:r>
            <a:endParaRPr lang="es-E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672231" y="486916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Brake</a:t>
            </a:r>
            <a:endParaRPr lang="es-ES" dirty="0"/>
          </a:p>
        </p:txBody>
      </p:sp>
      <p:cxnSp>
        <p:nvCxnSpPr>
          <p:cNvPr id="33" name="32 Conector angular"/>
          <p:cNvCxnSpPr>
            <a:stCxn id="32" idx="0"/>
            <a:endCxn id="24" idx="2"/>
          </p:cNvCxnSpPr>
          <p:nvPr/>
        </p:nvCxnSpPr>
        <p:spPr>
          <a:xfrm rot="5400000" flipH="1" flipV="1">
            <a:off x="1504166" y="3961566"/>
            <a:ext cx="477373" cy="133781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angular"/>
          <p:cNvCxnSpPr>
            <a:stCxn id="30" idx="0"/>
            <a:endCxn id="26" idx="6"/>
          </p:cNvCxnSpPr>
          <p:nvPr/>
        </p:nvCxnSpPr>
        <p:spPr>
          <a:xfrm rot="16200000" flipV="1">
            <a:off x="6932063" y="3533870"/>
            <a:ext cx="477373" cy="21932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7868846" y="60212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Menu</a:t>
            </a:r>
            <a:endParaRPr lang="es-ES" dirty="0"/>
          </a:p>
        </p:txBody>
      </p:sp>
      <p:cxnSp>
        <p:nvCxnSpPr>
          <p:cNvPr id="42" name="41 Conector angular"/>
          <p:cNvCxnSpPr>
            <a:stCxn id="37" idx="1"/>
          </p:cNvCxnSpPr>
          <p:nvPr/>
        </p:nvCxnSpPr>
        <p:spPr>
          <a:xfrm rot="10800000">
            <a:off x="6948266" y="4941168"/>
            <a:ext cx="920581" cy="126478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Flecha circular"/>
          <p:cNvSpPr/>
          <p:nvPr/>
        </p:nvSpPr>
        <p:spPr>
          <a:xfrm rot="18729454">
            <a:off x="1300626" y="2166984"/>
            <a:ext cx="936104" cy="102681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9961611"/>
              <a:gd name="adj5" fmla="val 16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467544" y="249572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Steer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55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Learning C# and XNA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1st]</a:t>
            </a:r>
          </a:p>
          <a:p>
            <a:r>
              <a:rPr lang="en-US" dirty="0" smtClean="0">
                <a:cs typeface="Courier New" pitchFamily="49" charset="0"/>
              </a:rPr>
              <a:t>Log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			[Dec 2nd]</a:t>
            </a:r>
          </a:p>
          <a:p>
            <a:r>
              <a:rPr lang="en-US" dirty="0" smtClean="0"/>
              <a:t>Blender level loading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4th]</a:t>
            </a:r>
          </a:p>
          <a:p>
            <a:r>
              <a:rPr lang="en-US" dirty="0" smtClean="0"/>
              <a:t>Car movement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5th]</a:t>
            </a:r>
          </a:p>
          <a:p>
            <a:r>
              <a:rPr lang="en-US" dirty="0" smtClean="0"/>
              <a:t>Collision detection and physics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6th]</a:t>
            </a:r>
          </a:p>
          <a:p>
            <a:r>
              <a:rPr lang="en-US" dirty="0" smtClean="0"/>
              <a:t>Game states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8th]</a:t>
            </a:r>
          </a:p>
          <a:p>
            <a:r>
              <a:rPr lang="en-US" dirty="0" smtClean="0"/>
              <a:t>Input system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9th]</a:t>
            </a:r>
          </a:p>
          <a:p>
            <a:r>
              <a:rPr lang="en-US" dirty="0" smtClean="0"/>
              <a:t>Skybox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10th]</a:t>
            </a:r>
          </a:p>
          <a:p>
            <a:r>
              <a:rPr lang="en-US" dirty="0" smtClean="0"/>
              <a:t>Menus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11th]</a:t>
            </a:r>
          </a:p>
          <a:p>
            <a:r>
              <a:rPr lang="en-US" dirty="0" smtClean="0"/>
              <a:t>Gameplay rules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13th]</a:t>
            </a:r>
          </a:p>
          <a:p>
            <a:r>
              <a:rPr lang="en-US" dirty="0" smtClean="0"/>
              <a:t>Terrain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17th]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Sound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			[Dec 20th]</a:t>
            </a:r>
          </a:p>
          <a:p>
            <a:r>
              <a:rPr lang="en-US" dirty="0" smtClean="0"/>
              <a:t>Content creation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23th]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Ports (Xbox and WP7)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		[Dec 28th]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Gameplay </a:t>
            </a:r>
            <a:r>
              <a:rPr lang="en-US" dirty="0" err="1" smtClean="0"/>
              <a:t>tunning</a:t>
            </a:r>
            <a:r>
              <a:rPr lang="en-US" dirty="0" smtClean="0"/>
              <a:t>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30th]</a:t>
            </a:r>
          </a:p>
          <a:p>
            <a:r>
              <a:rPr lang="en-US" dirty="0" smtClean="0"/>
              <a:t>Bug fixing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[Jan 3rd]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Schedule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0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C# and XNA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1st]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cs typeface="Courier New" pitchFamily="49" charset="0"/>
              </a:rPr>
              <a:t>Log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					[Dec 2nd]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Blender level loading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4th]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Car movement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5th]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Collision detection and physics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6th]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Game states	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8th]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Input system	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9th]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Skybox	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10th]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Menus	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11th]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Gameplay rules			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[Dec 13th]</a:t>
            </a:r>
          </a:p>
          <a:p>
            <a:r>
              <a:rPr lang="en-US" dirty="0" smtClean="0"/>
              <a:t>Terrain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17th]</a:t>
            </a:r>
          </a:p>
          <a:p>
            <a:r>
              <a:rPr lang="en-US" dirty="0" smtClean="0">
                <a:cs typeface="Courier New" pitchFamily="49" charset="0"/>
              </a:rPr>
              <a:t>Sound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					[Dec 20th]</a:t>
            </a:r>
          </a:p>
          <a:p>
            <a:r>
              <a:rPr lang="en-US" dirty="0"/>
              <a:t>Content creation				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[Dec 23th]</a:t>
            </a:r>
          </a:p>
          <a:p>
            <a:r>
              <a:rPr lang="en-US" dirty="0">
                <a:cs typeface="Courier New" pitchFamily="49" charset="0"/>
              </a:rPr>
              <a:t>Ports (Xbox and WP7)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				[Dec 28th]</a:t>
            </a:r>
          </a:p>
          <a:p>
            <a:r>
              <a:rPr lang="en-US" dirty="0" smtClean="0"/>
              <a:t>Gameplay </a:t>
            </a:r>
            <a:r>
              <a:rPr lang="en-US" dirty="0" err="1" smtClean="0"/>
              <a:t>tunning</a:t>
            </a:r>
            <a:r>
              <a:rPr lang="en-US" dirty="0" smtClean="0"/>
              <a:t>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[Dec 30th]</a:t>
            </a:r>
          </a:p>
          <a:p>
            <a:r>
              <a:rPr lang="en-US" dirty="0" smtClean="0"/>
              <a:t>Bug fixing			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[Jan 3rd]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Schedule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3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167</TotalTime>
  <Words>229</Words>
  <Application>Microsoft Office PowerPoint</Application>
  <PresentationFormat>Presentación en pantalla (4:3)</PresentationFormat>
  <Paragraphs>115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Concurrencia</vt:lpstr>
      <vt:lpstr>Urban Race</vt:lpstr>
      <vt:lpstr>Index</vt:lpstr>
      <vt:lpstr>Description</vt:lpstr>
      <vt:lpstr>Description</vt:lpstr>
      <vt:lpstr>Description</vt:lpstr>
      <vt:lpstr>Description</vt:lpstr>
      <vt:lpstr>Description</vt:lpstr>
      <vt:lpstr>Schedule</vt:lpstr>
      <vt:lpstr>Schedule</vt:lpstr>
      <vt:lpstr>Design</vt:lpstr>
      <vt:lpstr>Design</vt:lpstr>
      <vt:lpstr>Design</vt:lpstr>
      <vt:lpstr>Design</vt:lpstr>
      <vt:lpstr>Features: car movement</vt:lpstr>
      <vt:lpstr>Features: Blender level creation</vt:lpstr>
      <vt:lpstr>Features: Collision detection</vt:lpstr>
      <vt:lpstr>Features: Collision detection</vt:lpstr>
      <vt:lpstr>Features: checkpoints</vt:lpstr>
      <vt:lpstr>Features: time bonuses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Race</dc:title>
  <dc:creator>David</dc:creator>
  <cp:lastModifiedBy>David</cp:lastModifiedBy>
  <cp:revision>16</cp:revision>
  <dcterms:created xsi:type="dcterms:W3CDTF">2011-12-13T22:45:50Z</dcterms:created>
  <dcterms:modified xsi:type="dcterms:W3CDTF">2011-12-14T09:54:23Z</dcterms:modified>
</cp:coreProperties>
</file>